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2813B8-0FEC-4BE6-96AE-5789905AA19B}" v="3" dt="2025-01-15T07:42:04.1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4422" autoAdjust="0"/>
  </p:normalViewPr>
  <p:slideViewPr>
    <p:cSldViewPr snapToGrid="0">
      <p:cViewPr varScale="1">
        <p:scale>
          <a:sx n="99" d="100"/>
          <a:sy n="99" d="100"/>
        </p:scale>
        <p:origin x="3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8C2813B8-0FEC-4BE6-96AE-5789905AA19B}"/>
    <pc:docChg chg="custSel addSld modSld sldOrd">
      <pc:chgData name="Fares Makki" userId="d0c14dd2-ce13-49c4-820b-c6a5e60d5a8d" providerId="ADAL" clId="{8C2813B8-0FEC-4BE6-96AE-5789905AA19B}" dt="2025-01-15T07:42:04.124" v="866" actId="20577"/>
      <pc:docMkLst>
        <pc:docMk/>
      </pc:docMkLst>
      <pc:sldChg chg="addSp delSp modSp new mod ord modClrScheme chgLayout modNotesTx">
        <pc:chgData name="Fares Makki" userId="d0c14dd2-ce13-49c4-820b-c6a5e60d5a8d" providerId="ADAL" clId="{8C2813B8-0FEC-4BE6-96AE-5789905AA19B}" dt="2025-01-15T07:24:45.751" v="406" actId="20577"/>
        <pc:sldMkLst>
          <pc:docMk/>
          <pc:sldMk cId="3238111003" sldId="289"/>
        </pc:sldMkLst>
        <pc:spChg chg="del mod ord">
          <ac:chgData name="Fares Makki" userId="d0c14dd2-ce13-49c4-820b-c6a5e60d5a8d" providerId="ADAL" clId="{8C2813B8-0FEC-4BE6-96AE-5789905AA19B}" dt="2025-01-15T07:15:19.940" v="3" actId="700"/>
          <ac:spMkLst>
            <pc:docMk/>
            <pc:sldMk cId="3238111003" sldId="289"/>
            <ac:spMk id="2" creationId="{D1E5D9BF-F924-4D87-D5BC-E59562CF450A}"/>
          </ac:spMkLst>
        </pc:spChg>
        <pc:spChg chg="del mod ord">
          <ac:chgData name="Fares Makki" userId="d0c14dd2-ce13-49c4-820b-c6a5e60d5a8d" providerId="ADAL" clId="{8C2813B8-0FEC-4BE6-96AE-5789905AA19B}" dt="2025-01-15T07:15:19.940" v="3" actId="700"/>
          <ac:spMkLst>
            <pc:docMk/>
            <pc:sldMk cId="3238111003" sldId="289"/>
            <ac:spMk id="3" creationId="{414D20EE-1E96-DDD4-CA6A-DAE46D4E01CB}"/>
          </ac:spMkLst>
        </pc:spChg>
        <pc:spChg chg="add mod ord">
          <ac:chgData name="Fares Makki" userId="d0c14dd2-ce13-49c4-820b-c6a5e60d5a8d" providerId="ADAL" clId="{8C2813B8-0FEC-4BE6-96AE-5789905AA19B}" dt="2025-01-15T07:15:28.795" v="23" actId="20577"/>
          <ac:spMkLst>
            <pc:docMk/>
            <pc:sldMk cId="3238111003" sldId="289"/>
            <ac:spMk id="4" creationId="{3AE680B6-F7DA-CF2C-BE60-E92ADBF1F781}"/>
          </ac:spMkLst>
        </pc:spChg>
        <pc:spChg chg="add mod ord">
          <ac:chgData name="Fares Makki" userId="d0c14dd2-ce13-49c4-820b-c6a5e60d5a8d" providerId="ADAL" clId="{8C2813B8-0FEC-4BE6-96AE-5789905AA19B}" dt="2025-01-15T07:15:47.041" v="63" actId="20577"/>
          <ac:spMkLst>
            <pc:docMk/>
            <pc:sldMk cId="3238111003" sldId="289"/>
            <ac:spMk id="5" creationId="{963EE55A-AF62-49C8-1588-180A74FA567B}"/>
          </ac:spMkLst>
        </pc:spChg>
      </pc:sldChg>
      <pc:sldChg chg="addSp delSp modSp new mod modClrScheme modAnim chgLayout">
        <pc:chgData name="Fares Makki" userId="d0c14dd2-ce13-49c4-820b-c6a5e60d5a8d" providerId="ADAL" clId="{8C2813B8-0FEC-4BE6-96AE-5789905AA19B}" dt="2025-01-15T07:42:04.124" v="866" actId="20577"/>
        <pc:sldMkLst>
          <pc:docMk/>
          <pc:sldMk cId="25854985" sldId="290"/>
        </pc:sldMkLst>
        <pc:spChg chg="del mod ord">
          <ac:chgData name="Fares Makki" userId="d0c14dd2-ce13-49c4-820b-c6a5e60d5a8d" providerId="ADAL" clId="{8C2813B8-0FEC-4BE6-96AE-5789905AA19B}" dt="2025-01-15T07:15:57.752" v="65" actId="700"/>
          <ac:spMkLst>
            <pc:docMk/>
            <pc:sldMk cId="25854985" sldId="290"/>
            <ac:spMk id="2" creationId="{64DA9530-09D3-FD23-66D0-8ADFEB2D152D}"/>
          </ac:spMkLst>
        </pc:spChg>
        <pc:spChg chg="del mod ord">
          <ac:chgData name="Fares Makki" userId="d0c14dd2-ce13-49c4-820b-c6a5e60d5a8d" providerId="ADAL" clId="{8C2813B8-0FEC-4BE6-96AE-5789905AA19B}" dt="2025-01-15T07:15:57.752" v="65" actId="700"/>
          <ac:spMkLst>
            <pc:docMk/>
            <pc:sldMk cId="25854985" sldId="290"/>
            <ac:spMk id="3" creationId="{EA769052-A494-FF5E-8801-DEA81DF97F50}"/>
          </ac:spMkLst>
        </pc:spChg>
        <pc:spChg chg="add mod ord">
          <ac:chgData name="Fares Makki" userId="d0c14dd2-ce13-49c4-820b-c6a5e60d5a8d" providerId="ADAL" clId="{8C2813B8-0FEC-4BE6-96AE-5789905AA19B}" dt="2025-01-15T07:16:11.562" v="94" actId="20577"/>
          <ac:spMkLst>
            <pc:docMk/>
            <pc:sldMk cId="25854985" sldId="290"/>
            <ac:spMk id="4" creationId="{6316EA77-9B19-242A-2679-5D2F1B006DD6}"/>
          </ac:spMkLst>
        </pc:spChg>
        <pc:spChg chg="add mod ord">
          <ac:chgData name="Fares Makki" userId="d0c14dd2-ce13-49c4-820b-c6a5e60d5a8d" providerId="ADAL" clId="{8C2813B8-0FEC-4BE6-96AE-5789905AA19B}" dt="2025-01-15T07:42:04.124" v="866" actId="20577"/>
          <ac:spMkLst>
            <pc:docMk/>
            <pc:sldMk cId="25854985" sldId="290"/>
            <ac:spMk id="5" creationId="{0F25E631-3987-4ACF-2806-1BCBF544967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820F6-8314-49B3-BAA9-5300AED3360E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82D3DF-D5C4-4553-B501-D84A059069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8911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Lavar var först på plats efter istiden och gav marken kvävehaltiga närsalter. </a:t>
            </a:r>
          </a:p>
          <a:p>
            <a:r>
              <a:rPr lang="sv-SE" dirty="0"/>
              <a:t>Närsalter gav upphov till gräs och örter </a:t>
            </a:r>
          </a:p>
          <a:p>
            <a:r>
              <a:rPr lang="sv-SE" dirty="0"/>
              <a:t>Vegetation blev allt tätare gav upphov till ett växande jordlager som tillåt invandring av buskar och träd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82D3DF-D5C4-4553-B501-D84A059069B3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2680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F30A-95D9-430D-9232-8B54819B9081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A57C-B200-411F-8D4F-A4C70D277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6251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F30A-95D9-430D-9232-8B54819B9081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A57C-B200-411F-8D4F-A4C70D277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6142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F30A-95D9-430D-9232-8B54819B9081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A57C-B200-411F-8D4F-A4C70D277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0703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F30A-95D9-430D-9232-8B54819B9081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A57C-B200-411F-8D4F-A4C70D277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6955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F30A-95D9-430D-9232-8B54819B9081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A57C-B200-411F-8D4F-A4C70D277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1621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F30A-95D9-430D-9232-8B54819B9081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A57C-B200-411F-8D4F-A4C70D277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1285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F30A-95D9-430D-9232-8B54819B9081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A57C-B200-411F-8D4F-A4C70D277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954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F30A-95D9-430D-9232-8B54819B9081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A57C-B200-411F-8D4F-A4C70D277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180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F30A-95D9-430D-9232-8B54819B9081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A57C-B200-411F-8D4F-A4C70D277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2940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F30A-95D9-430D-9232-8B54819B9081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A57C-B200-411F-8D4F-A4C70D277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3717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F30A-95D9-430D-9232-8B54819B9081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A57C-B200-411F-8D4F-A4C70D277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9197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45F30A-95D9-430D-9232-8B54819B9081}" type="datetimeFigureOut">
              <a:rPr lang="sv-SE" smtClean="0"/>
              <a:t>2025-01-15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7DA57C-B200-411F-8D4F-A4C70D277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9276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EBE430-F664-C47C-E7CD-13EACB0D0F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Biologi 1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B2E569C-2284-575C-09ED-FA02F3970F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Ekosystemtjänster </a:t>
            </a:r>
          </a:p>
        </p:txBody>
      </p:sp>
    </p:spTree>
    <p:extLst>
      <p:ext uri="{BB962C8B-B14F-4D97-AF65-F5344CB8AC3E}">
        <p14:creationId xmlns:p14="http://schemas.microsoft.com/office/powerpoint/2010/main" val="1799496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8400DC-DCB1-A2D8-F7AE-E928CB8C8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3" y="634946"/>
            <a:ext cx="4008299" cy="1450757"/>
          </a:xfrm>
        </p:spPr>
        <p:txBody>
          <a:bodyPr>
            <a:normAutofit/>
          </a:bodyPr>
          <a:lstStyle/>
          <a:p>
            <a:r>
              <a:rPr lang="sv-SE" sz="3700" dirty="0">
                <a:solidFill>
                  <a:srgbClr val="FFFF00"/>
                </a:solidFill>
              </a:rPr>
              <a:t>Ekosystemtjänster</a:t>
            </a:r>
            <a:r>
              <a:rPr lang="sv-SE" sz="3700" dirty="0"/>
              <a:t> </a:t>
            </a:r>
          </a:p>
        </p:txBody>
      </p:sp>
      <p:pic>
        <p:nvPicPr>
          <p:cNvPr id="5" name="Bildobjekt 4" descr="En bild som visar text, skärmbild, Teckensnitt, logotyp&#10;&#10;Automatiskt genererad beskrivning">
            <a:extLst>
              <a:ext uri="{FF2B5EF4-FFF2-40B4-BE49-F238E27FC236}">
                <a16:creationId xmlns:a16="http://schemas.microsoft.com/office/drawing/2014/main" id="{5FD04A64-6D4B-B251-C8EE-641D48093A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085" y="840513"/>
            <a:ext cx="7369358" cy="5176974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4FC82D-1338-2737-38D2-C30B089CA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443" y="2198914"/>
            <a:ext cx="4008299" cy="43715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dirty="0">
                <a:solidFill>
                  <a:srgbClr val="FFFF00"/>
                </a:solidFill>
              </a:rPr>
              <a:t>Naturen ger oss människor livsnödvändiga tjänster på flera sätt: 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Grundläggande / Stödjande  ekosystemtjänster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Reglerande ekosystemtjänster 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Försörjande ekosystemtjänster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Sociala och kulturella ekosystemtjänster </a:t>
            </a:r>
          </a:p>
        </p:txBody>
      </p:sp>
    </p:spTree>
    <p:extLst>
      <p:ext uri="{BB962C8B-B14F-4D97-AF65-F5344CB8AC3E}">
        <p14:creationId xmlns:p14="http://schemas.microsoft.com/office/powerpoint/2010/main" val="3631924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E9B317-C987-E226-5C95-270F98F50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4771" y="634946"/>
            <a:ext cx="6574972" cy="1450757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00"/>
                </a:solidFill>
              </a:rPr>
              <a:t>Grundläggande Ekosystemtjänster </a:t>
            </a:r>
          </a:p>
        </p:txBody>
      </p:sp>
      <p:pic>
        <p:nvPicPr>
          <p:cNvPr id="4" name="Bildobjekt 3" descr="En bild som visar text, skärmbild, Teckensnitt, logotyp">
            <a:extLst>
              <a:ext uri="{FF2B5EF4-FFF2-40B4-BE49-F238E27FC236}">
                <a16:creationId xmlns:a16="http://schemas.microsoft.com/office/drawing/2014/main" id="{B3CB95AE-7015-066F-A9AB-32EAE00F94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8384"/>
          <a:stretch/>
        </p:blipFill>
        <p:spPr>
          <a:xfrm>
            <a:off x="1036948" y="8606"/>
            <a:ext cx="3082565" cy="6849394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4AEB9DF-E30D-8419-9561-055C87E4A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4769" y="2198914"/>
            <a:ext cx="6574973" cy="367018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FFFF00"/>
                </a:solidFill>
              </a:rPr>
              <a:t>Det som får naturen att fungera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Systemet som krävs för att övriga ekosystemtjänster ska kunna finnas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Exemplar: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/>
              <a:t>Fotosyntes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/>
              <a:t>Vattnets kretslopp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/>
              <a:t>Näringskedjor </a:t>
            </a:r>
          </a:p>
        </p:txBody>
      </p:sp>
    </p:spTree>
    <p:extLst>
      <p:ext uri="{BB962C8B-B14F-4D97-AF65-F5344CB8AC3E}">
        <p14:creationId xmlns:p14="http://schemas.microsoft.com/office/powerpoint/2010/main" val="2074220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78D22F-0E1C-8392-7EDF-E1DCB7B6B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475" y="634946"/>
            <a:ext cx="11170267" cy="1450757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00"/>
                </a:solidFill>
              </a:rPr>
              <a:t>Reglerande Ekosystemtjänster </a:t>
            </a:r>
          </a:p>
        </p:txBody>
      </p:sp>
      <p:pic>
        <p:nvPicPr>
          <p:cNvPr id="4" name="Bildobjekt 3" descr="En bild som visar text, skärmbild, Teckensnitt, logotyp">
            <a:extLst>
              <a:ext uri="{FF2B5EF4-FFF2-40B4-BE49-F238E27FC236}">
                <a16:creationId xmlns:a16="http://schemas.microsoft.com/office/drawing/2014/main" id="{13962F30-EFAA-8BDC-76A6-52D00214A8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934" b="58113"/>
          <a:stretch/>
        </p:blipFill>
        <p:spPr>
          <a:xfrm>
            <a:off x="379475" y="2522906"/>
            <a:ext cx="6909801" cy="2943922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164F4C-8487-6C9B-FF39-F4D483D70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443" y="2198914"/>
            <a:ext cx="4008299" cy="439042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FFFF00"/>
                </a:solidFill>
              </a:rPr>
              <a:t>Upprätthåller en viss balans i naturen, motverkar störningar, och förhindrar katastrofer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Exemplar: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/>
              <a:t>Växttäcken som förhindrar jorderosion vid skyfall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/>
              <a:t>Fåglar som äter insekter och på så sätt förhindrar skadeinsekter att breda ut sig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/>
              <a:t>Insekter som sköter pollinering </a:t>
            </a:r>
          </a:p>
        </p:txBody>
      </p:sp>
    </p:spTree>
    <p:extLst>
      <p:ext uri="{BB962C8B-B14F-4D97-AF65-F5344CB8AC3E}">
        <p14:creationId xmlns:p14="http://schemas.microsoft.com/office/powerpoint/2010/main" val="1260812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C7D63B-DE3A-7CDF-F056-756A72041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999" y="634946"/>
            <a:ext cx="10915743" cy="1450757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00"/>
                </a:solidFill>
              </a:rPr>
              <a:t>Försörjande Ekosystemtjänster </a:t>
            </a:r>
          </a:p>
        </p:txBody>
      </p:sp>
      <p:pic>
        <p:nvPicPr>
          <p:cNvPr id="4" name="Bildobjekt 3" descr="En bild som visar text, skärmbild, Teckensnitt, logotyp&#10;&#10;Automatiskt genererad beskrivning">
            <a:extLst>
              <a:ext uri="{FF2B5EF4-FFF2-40B4-BE49-F238E27FC236}">
                <a16:creationId xmlns:a16="http://schemas.microsoft.com/office/drawing/2014/main" id="{AB798311-DC46-7169-3423-D08FCD4315C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076" t="70113"/>
          <a:stretch/>
        </p:blipFill>
        <p:spPr>
          <a:xfrm>
            <a:off x="219220" y="2549148"/>
            <a:ext cx="7175322" cy="2185745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3547CD-31C9-313C-DEFF-BC9C58C50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2591" y="2198913"/>
            <a:ext cx="4027152" cy="4588386"/>
          </a:xfrm>
        </p:spPr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FFFF00"/>
                </a:solidFill>
              </a:rPr>
              <a:t>Genom de grundläggande och reglerande tjänsterna tillhandahåller naturen livsnödvändiga resurser för oss människor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Exemplar: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/>
              <a:t>Syre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/>
              <a:t>Rent vatten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/>
              <a:t>Råvaror till material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000" dirty="0"/>
              <a:t>Energi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FFFF00"/>
                </a:solidFill>
              </a:rPr>
              <a:t>Sedan omvandlas dessa till produkter </a:t>
            </a:r>
            <a:r>
              <a:rPr lang="sv-SE" dirty="0"/>
              <a:t>som:  mat, kläder, mediciner, byggnader och tekniska varor </a:t>
            </a:r>
          </a:p>
        </p:txBody>
      </p:sp>
    </p:spTree>
    <p:extLst>
      <p:ext uri="{BB962C8B-B14F-4D97-AF65-F5344CB8AC3E}">
        <p14:creationId xmlns:p14="http://schemas.microsoft.com/office/powerpoint/2010/main" val="1009096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78983-12E7-009C-2AF4-F3F6375DC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767" y="634946"/>
            <a:ext cx="11068975" cy="1450757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00"/>
                </a:solidFill>
              </a:rPr>
              <a:t>Sociala och Kulturella Ekosystemtjänster </a:t>
            </a:r>
          </a:p>
        </p:txBody>
      </p:sp>
      <p:pic>
        <p:nvPicPr>
          <p:cNvPr id="4" name="Bildobjekt 3" descr="En bild som visar text, skärmbild, Teckensnitt, logotyp&#10;&#10;Automatiskt genererad beskrivning">
            <a:extLst>
              <a:ext uri="{FF2B5EF4-FFF2-40B4-BE49-F238E27FC236}">
                <a16:creationId xmlns:a16="http://schemas.microsoft.com/office/drawing/2014/main" id="{A6B530E8-456F-5855-9898-6E04086E2D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071" t="40916" b="27430"/>
          <a:stretch/>
        </p:blipFill>
        <p:spPr>
          <a:xfrm>
            <a:off x="294633" y="2919431"/>
            <a:ext cx="6909801" cy="2229146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17E817-0F74-2634-3136-EC0A3DCAD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4309" y="2198914"/>
            <a:ext cx="4055433" cy="412647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>
                <a:solidFill>
                  <a:srgbClr val="FFFF00"/>
                </a:solidFill>
              </a:rPr>
              <a:t>Naturupplevelser leder till psykisk och social hälsa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Exemplar: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I naturen finns platser för träning och rekreation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Naturen kan utnyttjas för turism eller inspiration </a:t>
            </a:r>
          </a:p>
        </p:txBody>
      </p:sp>
    </p:spTree>
    <p:extLst>
      <p:ext uri="{BB962C8B-B14F-4D97-AF65-F5344CB8AC3E}">
        <p14:creationId xmlns:p14="http://schemas.microsoft.com/office/powerpoint/2010/main" val="3250756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3AE680B6-F7DA-CF2C-BE60-E92ADBF1F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Ekologisk succession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63EE55A-AF62-49C8-1588-180A74FA56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Latin: </a:t>
            </a:r>
            <a:r>
              <a:rPr lang="sv-SE" i="1" dirty="0" err="1"/>
              <a:t>successio</a:t>
            </a:r>
            <a:r>
              <a:rPr lang="sv-SE" dirty="0"/>
              <a:t> = efterträdande </a:t>
            </a:r>
          </a:p>
        </p:txBody>
      </p:sp>
    </p:spTree>
    <p:extLst>
      <p:ext uri="{BB962C8B-B14F-4D97-AF65-F5344CB8AC3E}">
        <p14:creationId xmlns:p14="http://schemas.microsoft.com/office/powerpoint/2010/main" val="3238111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6316EA77-9B19-242A-2679-5D2F1B006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Ekologisk succession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0F25E631-3987-4ACF-2806-1BCBF5449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När artsammansättningen inom et område förändras gradvis </a:t>
            </a:r>
          </a:p>
          <a:p>
            <a:r>
              <a:rPr lang="sv-SE" dirty="0"/>
              <a:t>En händelse (</a:t>
            </a:r>
            <a:r>
              <a:rPr lang="sv-SE" i="1" dirty="0"/>
              <a:t>störning</a:t>
            </a:r>
            <a:r>
              <a:rPr lang="sv-SE" dirty="0"/>
              <a:t>) leder till ekologisk succession </a:t>
            </a:r>
          </a:p>
          <a:p>
            <a:pPr lvl="1"/>
            <a:r>
              <a:rPr lang="sv-SE" dirty="0"/>
              <a:t>Skogsbrand </a:t>
            </a:r>
          </a:p>
          <a:p>
            <a:pPr lvl="1"/>
            <a:r>
              <a:rPr lang="sv-SE" dirty="0"/>
              <a:t>Istid </a:t>
            </a:r>
          </a:p>
          <a:p>
            <a:pPr lvl="1"/>
            <a:r>
              <a:rPr lang="sv-SE" dirty="0"/>
              <a:t>Avverkning av skog </a:t>
            </a:r>
          </a:p>
          <a:p>
            <a:r>
              <a:rPr lang="sv-SE" dirty="0"/>
              <a:t>Olika arter ersätter (avlösa) varandra tills ekosystemet har nått ett </a:t>
            </a:r>
            <a:r>
              <a:rPr lang="sv-SE" i="1" dirty="0"/>
              <a:t>klimaxstadium</a:t>
            </a:r>
          </a:p>
          <a:p>
            <a:pPr lvl="1"/>
            <a:r>
              <a:rPr lang="sv-SE" dirty="0"/>
              <a:t>Stabil artsammansättning (t.ex. urskog) </a:t>
            </a:r>
          </a:p>
          <a:p>
            <a:r>
              <a:rPr lang="sv-SE" dirty="0"/>
              <a:t>Störningar i måttlig omfattning leder till en mosaik av naturtyper i </a:t>
            </a:r>
            <a:r>
              <a:rPr lang="sv-SE"/>
              <a:t>olika successionsstadier </a:t>
            </a:r>
            <a:endParaRPr lang="sv-SE" dirty="0"/>
          </a:p>
          <a:p>
            <a:pPr lvl="1"/>
            <a:r>
              <a:rPr lang="sv-SE" dirty="0"/>
              <a:t>Gynnar den biologiska mångfalden </a:t>
            </a:r>
          </a:p>
        </p:txBody>
      </p:sp>
    </p:spTree>
    <p:extLst>
      <p:ext uri="{BB962C8B-B14F-4D97-AF65-F5344CB8AC3E}">
        <p14:creationId xmlns:p14="http://schemas.microsoft.com/office/powerpoint/2010/main" val="25854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Grö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267</Words>
  <Application>Microsoft Office PowerPoint</Application>
  <PresentationFormat>Bredbild</PresentationFormat>
  <Paragraphs>50</Paragraphs>
  <Slides>8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Biologi 1</vt:lpstr>
      <vt:lpstr>Ekosystemtjänster </vt:lpstr>
      <vt:lpstr>Grundläggande Ekosystemtjänster </vt:lpstr>
      <vt:lpstr>Reglerande Ekosystemtjänster </vt:lpstr>
      <vt:lpstr>Försörjande Ekosystemtjänster </vt:lpstr>
      <vt:lpstr>Sociala och Kulturella Ekosystemtjänster </vt:lpstr>
      <vt:lpstr>Ekologisk succession</vt:lpstr>
      <vt:lpstr>Ekologisk succession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Fares Makki</dc:creator>
  <cp:lastModifiedBy>Fares Makki</cp:lastModifiedBy>
  <cp:revision>1</cp:revision>
  <dcterms:created xsi:type="dcterms:W3CDTF">2025-01-12T12:20:32Z</dcterms:created>
  <dcterms:modified xsi:type="dcterms:W3CDTF">2025-01-15T07:42:04Z</dcterms:modified>
</cp:coreProperties>
</file>